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1" r:id="rId2"/>
    <p:sldId id="259" r:id="rId3"/>
    <p:sldId id="262" r:id="rId4"/>
    <p:sldId id="263" r:id="rId5"/>
    <p:sldId id="265" r:id="rId6"/>
    <p:sldId id="264" r:id="rId7"/>
  </p:sldIdLst>
  <p:sldSz cx="6858000" cy="9144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441" autoAdjust="0"/>
  </p:normalViewPr>
  <p:slideViewPr>
    <p:cSldViewPr>
      <p:cViewPr varScale="1">
        <p:scale>
          <a:sx n="56" d="100"/>
          <a:sy n="56" d="100"/>
        </p:scale>
        <p:origin x="-1962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506DAD-2341-4CAB-BDE2-5733DB1460F7}" type="datetimeFigureOut">
              <a:rPr lang="fr-FR" smtClean="0"/>
              <a:pPr/>
              <a:t>15/08/2020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2050AD-7393-4FF9-BDF4-92BB3F3AAF8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7B359B-4962-428A-841F-8D15BE8F0A2F}" type="slidenum">
              <a:rPr lang="fr-FR" smtClean="0"/>
              <a:pPr/>
              <a:t>1</a:t>
            </a:fld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514350" y="2840570"/>
            <a:ext cx="5829300" cy="1960033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15/08/2020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15/08/2020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4972050" y="366188"/>
            <a:ext cx="1543050" cy="7802033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342900" y="366188"/>
            <a:ext cx="4514850" cy="7802033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15/08/2020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15/08/2020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41735" y="3875621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15/08/2020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342900" y="2133604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486150" y="2133604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15/08/2020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42902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42902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3483771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3483771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15/08/2020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15/08/2020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15/08/2020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42902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681289" y="364070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342902" y="1913470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15/08/2020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44216" y="6400801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344216" y="7156452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15/08/2020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42900" y="2133604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42900" y="8475137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D7100A-A7E4-4583-A528-D799BAD3843D}" type="datetimeFigureOut">
              <a:rPr lang="fr-FR" smtClean="0"/>
              <a:pPr/>
              <a:t>15/08/2020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2343150" y="8475137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4914900" y="8475137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.gatines@euridis.ne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34934" y="-612576"/>
            <a:ext cx="3888432" cy="5336480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  <a:spcBef>
                <a:spcPts val="0"/>
              </a:spcBef>
            </a:pPr>
            <a:r>
              <a:rPr lang="fr-FR" sz="4800" dirty="0" smtClean="0">
                <a:solidFill>
                  <a:srgbClr val="465562">
                    <a:lumMod val="75000"/>
                  </a:srgbClr>
                </a:solidFill>
                <a:latin typeface="Euphemia"/>
              </a:rPr>
              <a:t>BTS NDRC</a:t>
            </a:r>
            <a:br>
              <a:rPr lang="fr-FR" sz="4800" dirty="0" smtClean="0">
                <a:solidFill>
                  <a:srgbClr val="465562">
                    <a:lumMod val="75000"/>
                  </a:srgbClr>
                </a:solidFill>
                <a:latin typeface="Euphemia"/>
              </a:rPr>
            </a:br>
            <a:r>
              <a:rPr lang="fr-FR" sz="4800" dirty="0" smtClean="0">
                <a:solidFill>
                  <a:srgbClr val="465562">
                    <a:lumMod val="75000"/>
                  </a:srgbClr>
                </a:solidFill>
                <a:latin typeface="Euphemia"/>
              </a:rPr>
              <a:t>Année 2 </a:t>
            </a:r>
            <a:br>
              <a:rPr lang="fr-FR" sz="4800" dirty="0" smtClean="0">
                <a:solidFill>
                  <a:srgbClr val="465562">
                    <a:lumMod val="75000"/>
                  </a:srgbClr>
                </a:solidFill>
                <a:latin typeface="Euphemia"/>
              </a:rPr>
            </a:br>
            <a:r>
              <a:rPr lang="fr-FR" sz="4800" dirty="0" smtClean="0">
                <a:solidFill>
                  <a:srgbClr val="465562">
                    <a:lumMod val="75000"/>
                  </a:srgbClr>
                </a:solidFill>
                <a:latin typeface="Euphemia"/>
              </a:rPr>
              <a:t>CEJM</a:t>
            </a:r>
            <a:endParaRPr lang="fr-FR" sz="4800" dirty="0">
              <a:solidFill>
                <a:srgbClr val="465562">
                  <a:lumMod val="75000"/>
                </a:srgbClr>
              </a:solidFill>
              <a:latin typeface="Euphemia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xmlns="" id="{F4055A48-FE50-4646-889B-2C21AF077A66}"/>
              </a:ext>
            </a:extLst>
          </p:cNvPr>
          <p:cNvSpPr txBox="1"/>
          <p:nvPr/>
        </p:nvSpPr>
        <p:spPr>
          <a:xfrm>
            <a:off x="3158970" y="4475990"/>
            <a:ext cx="351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 err="1" smtClean="0"/>
              <a:t>Euridis</a:t>
            </a:r>
            <a:r>
              <a:rPr lang="fr-FR" sz="3600" b="1" dirty="0" smtClean="0"/>
              <a:t> Business </a:t>
            </a:r>
            <a:r>
              <a:rPr lang="fr-FR" sz="3600" b="1" dirty="0" err="1" smtClean="0"/>
              <a:t>School</a:t>
            </a:r>
            <a:endParaRPr lang="fr-FR" sz="3600" b="1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F73A8BC5-D120-4A56-B445-DE54016B2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fr-FR" smtClean="0"/>
              <a:pPr/>
              <a:t>1</a:t>
            </a:fld>
            <a:endParaRPr lang="fr-FR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052736" y="6108171"/>
            <a:ext cx="5184576" cy="233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126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399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063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3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3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9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9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9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9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9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9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fr-FR" sz="3200" b="1" cap="none" dirty="0" smtClean="0">
                <a:solidFill>
                  <a:srgbClr val="465562"/>
                </a:solidFill>
              </a:rPr>
              <a:t>Thierry GATINES</a:t>
            </a:r>
            <a:endParaRPr lang="fr-FR" sz="3200" b="1" cap="none" dirty="0">
              <a:solidFill>
                <a:srgbClr val="465562"/>
              </a:solidFill>
            </a:endParaRPr>
          </a:p>
          <a:p>
            <a:pPr algn="ctr"/>
            <a:r>
              <a:rPr lang="fr-FR" sz="3200" u="sng" dirty="0" smtClean="0">
                <a:hlinkClick r:id="rId3"/>
              </a:rPr>
              <a:t>t.gatines@euridis.net</a:t>
            </a:r>
            <a:endParaRPr lang="fr-FR" sz="3200" dirty="0" smtClean="0"/>
          </a:p>
          <a:p>
            <a:pPr marL="0" indent="0" algn="l">
              <a:spcBef>
                <a:spcPts val="0"/>
              </a:spcBef>
              <a:buNone/>
            </a:pPr>
            <a:endParaRPr lang="fr-FR" sz="3200" b="0" i="0" cap="none" dirty="0">
              <a:solidFill>
                <a:srgbClr val="465562"/>
              </a:solidFill>
            </a:endParaRPr>
          </a:p>
        </p:txBody>
      </p:sp>
      <p:pic>
        <p:nvPicPr>
          <p:cNvPr id="34818" name="Picture 2" descr="Image associÃ©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21308" y="1311217"/>
            <a:ext cx="1701063" cy="327612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506761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:\Users\Utilisateur\Documents\IMG_20200815_0006.jpg"/>
          <p:cNvPicPr>
            <a:picLocks noChangeAspect="1" noChangeArrowheads="1"/>
          </p:cNvPicPr>
          <p:nvPr/>
        </p:nvPicPr>
        <p:blipFill>
          <a:blip r:embed="rId2" cstate="print"/>
          <a:srcRect t="2133" r="40743" b="39887"/>
          <a:stretch>
            <a:fillRect/>
          </a:stretch>
        </p:blipFill>
        <p:spPr bwMode="auto">
          <a:xfrm>
            <a:off x="0" y="183881"/>
            <a:ext cx="6669360" cy="896011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Utilisateur\Documents\IMG_20200815_0007.jpg"/>
          <p:cNvPicPr>
            <a:picLocks noChangeAspect="1" noChangeArrowheads="1"/>
          </p:cNvPicPr>
          <p:nvPr/>
        </p:nvPicPr>
        <p:blipFill>
          <a:blip r:embed="rId2" cstate="print"/>
          <a:srcRect l="3703" t="4829" r="40743" b="39213"/>
          <a:stretch>
            <a:fillRect/>
          </a:stretch>
        </p:blipFill>
        <p:spPr bwMode="auto">
          <a:xfrm>
            <a:off x="0" y="19655"/>
            <a:ext cx="6858000" cy="912434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Utilisateur\Documents\IMG_20200815_0008.jpg"/>
          <p:cNvPicPr>
            <a:picLocks noChangeAspect="1" noChangeArrowheads="1"/>
          </p:cNvPicPr>
          <p:nvPr/>
        </p:nvPicPr>
        <p:blipFill>
          <a:blip r:embed="rId2" cstate="print"/>
          <a:srcRect l="3715" t="4829" r="40743" b="38539"/>
          <a:stretch>
            <a:fillRect/>
          </a:stretch>
        </p:blipFill>
        <p:spPr bwMode="auto">
          <a:xfrm>
            <a:off x="0" y="1826"/>
            <a:ext cx="6858000" cy="903467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Utilisateur\Documents\IMG_20200815_0010.jpg"/>
          <p:cNvPicPr>
            <a:picLocks noChangeAspect="1" noChangeArrowheads="1"/>
          </p:cNvPicPr>
          <p:nvPr/>
        </p:nvPicPr>
        <p:blipFill>
          <a:blip r:embed="rId2" cstate="print"/>
          <a:srcRect l="3715" t="4155" r="40743" b="39213"/>
          <a:stretch>
            <a:fillRect/>
          </a:stretch>
        </p:blipFill>
        <p:spPr bwMode="auto">
          <a:xfrm>
            <a:off x="0" y="8518"/>
            <a:ext cx="6858000" cy="913548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Utilisateur\Documents\IMG_20200815_0009.jpg"/>
          <p:cNvPicPr>
            <a:picLocks noChangeAspect="1" noChangeArrowheads="1"/>
          </p:cNvPicPr>
          <p:nvPr/>
        </p:nvPicPr>
        <p:blipFill>
          <a:blip r:embed="rId2" cstate="print"/>
          <a:srcRect l="3715" t="3481" r="40743" b="44606"/>
          <a:stretch>
            <a:fillRect/>
          </a:stretch>
        </p:blipFill>
        <p:spPr bwMode="auto">
          <a:xfrm>
            <a:off x="116631" y="0"/>
            <a:ext cx="6620995" cy="903649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10</Words>
  <Application>Microsoft Office PowerPoint</Application>
  <PresentationFormat>Affichage à l'écran (4:3)</PresentationFormat>
  <Paragraphs>6</Paragraphs>
  <Slides>6</Slides>
  <Notes>1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7" baseType="lpstr">
      <vt:lpstr>Thème Office</vt:lpstr>
      <vt:lpstr>BTS NDRC Année 2  CEJM</vt:lpstr>
      <vt:lpstr>Diapositive 2</vt:lpstr>
      <vt:lpstr>Diapositive 3</vt:lpstr>
      <vt:lpstr>Diapositive 4</vt:lpstr>
      <vt:lpstr>Diapositive 5</vt:lpstr>
      <vt:lpstr>Diapositive 6</vt:lpstr>
    </vt:vector>
  </TitlesOfParts>
  <Company>HP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BTS TERTAIRES TRONC COMMUN</dc:title>
  <dc:creator>HP</dc:creator>
  <cp:lastModifiedBy>HP</cp:lastModifiedBy>
  <cp:revision>52</cp:revision>
  <dcterms:created xsi:type="dcterms:W3CDTF">2019-11-03T06:12:26Z</dcterms:created>
  <dcterms:modified xsi:type="dcterms:W3CDTF">2020-08-15T17:24:46Z</dcterms:modified>
</cp:coreProperties>
</file>

<file path=docProps/thumbnail.jpeg>
</file>